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58" r:id="rId6"/>
    <p:sldId id="281" r:id="rId7"/>
    <p:sldId id="259" r:id="rId8"/>
    <p:sldId id="271" r:id="rId9"/>
    <p:sldId id="260" r:id="rId10"/>
    <p:sldId id="272" r:id="rId11"/>
    <p:sldId id="261" r:id="rId12"/>
    <p:sldId id="273" r:id="rId13"/>
    <p:sldId id="262" r:id="rId14"/>
    <p:sldId id="274" r:id="rId15"/>
    <p:sldId id="263" r:id="rId16"/>
    <p:sldId id="275" r:id="rId17"/>
    <p:sldId id="264" r:id="rId18"/>
    <p:sldId id="276" r:id="rId19"/>
    <p:sldId id="265" r:id="rId20"/>
    <p:sldId id="277" r:id="rId21"/>
    <p:sldId id="278" r:id="rId22"/>
    <p:sldId id="266" r:id="rId23"/>
    <p:sldId id="267" r:id="rId24"/>
    <p:sldId id="279" r:id="rId25"/>
    <p:sldId id="268" r:id="rId26"/>
    <p:sldId id="280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315"/>
    <a:srgbClr val="835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4995D-9FE5-471D-998B-8E12879D8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78AEFE-2B51-419C-AC3F-6B776CF30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C404D9-9D4A-45AB-98E3-0055AF9C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14A0-DF29-479D-859B-DD13F120255A}" type="datetimeFigureOut">
              <a:rPr lang="cs-CZ" smtClean="0"/>
              <a:t>02.01.2021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75183D-ED03-4096-A151-28774729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A3701A-B5CD-46C0-8A7A-CDB0A56C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FCDF-F01F-4A21-85AF-646A8CE0F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70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8A709-9DF6-46D7-9B39-F051DF36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FD0C21-E866-4F7C-BF2A-65F487A81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3B5985-6577-4408-82A6-416C442F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14A0-DF29-479D-859B-DD13F120255A}" type="datetimeFigureOut">
              <a:rPr lang="cs-CZ" smtClean="0"/>
              <a:t>02.01.2021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240ADC-07DE-4147-AABC-3F1325AB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AE3FF1-5303-40D1-B8AA-7E894D80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FCDF-F01F-4A21-85AF-646A8CE0F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84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7847C73-86FC-4EDE-A866-431F861499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74252D-2D54-4439-9DE9-5C7CBA967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CC57D3-BA84-4020-BA01-9E70B6F8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14A0-DF29-479D-859B-DD13F120255A}" type="datetimeFigureOut">
              <a:rPr lang="cs-CZ" smtClean="0"/>
              <a:t>02.01.2021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BE4DE5-2303-4903-8230-95E91273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894FF4-17A6-49D8-9837-91B7A302C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FCDF-F01F-4A21-85AF-646A8CE0F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66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0E2F4-F143-4150-90D7-84899F86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D64F3-1895-46EB-80DA-2B5730421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7660B5-A3B7-4B76-A4C4-B1BC9F1A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14A0-DF29-479D-859B-DD13F120255A}" type="datetimeFigureOut">
              <a:rPr lang="cs-CZ" smtClean="0"/>
              <a:t>02.01.2021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49E63D-BB27-47B7-822B-7B31375C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CCA15D-A11D-489F-8627-82E97A06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FCDF-F01F-4A21-85AF-646A8CE0F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3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F2138-AA75-473C-A1F2-5B228EE9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A366B3-5684-4A00-B77F-A08D15338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F84206-70C9-4B03-885F-EC1DE421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14A0-DF29-479D-859B-DD13F120255A}" type="datetimeFigureOut">
              <a:rPr lang="cs-CZ" smtClean="0"/>
              <a:t>02.01.2021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A18261-02BA-4B33-9398-91E1C198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4F059E-EBD4-4AC1-8ABF-AFD63C9B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FCDF-F01F-4A21-85AF-646A8CE0F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6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FAF9C-686E-46E4-B1E4-C514B40E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9EC90-D93C-4E80-B6CB-88CCED4FC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278014-1D91-4BF7-9853-55FC457B4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91AD5A-7CAE-467E-A37B-CF9305E3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14A0-DF29-479D-859B-DD13F120255A}" type="datetimeFigureOut">
              <a:rPr lang="cs-CZ" smtClean="0"/>
              <a:t>02.01.2021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920EE3-A491-400C-B935-11B0E240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4CE20D-9528-4C0A-9203-F7281A2D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FCDF-F01F-4A21-85AF-646A8CE0F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43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96B766-6777-42BD-9B26-BE20B128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C6E99B-6BA2-43F1-BA99-E5F6D4CDC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358AA9-7522-42B8-AE72-1EA26FC8A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E3864C-D707-469E-9EE3-5A8748A23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17FD535-679F-4F0A-B0E9-DFB390C52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F524831-0259-478F-BDBC-CEE564A4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14A0-DF29-479D-859B-DD13F120255A}" type="datetimeFigureOut">
              <a:rPr lang="cs-CZ" smtClean="0"/>
              <a:t>02.01.2021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AB8988E-23D6-4FF4-A7F9-45FC7A5D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67E0981-466A-4DD5-91B6-CA5C475D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FCDF-F01F-4A21-85AF-646A8CE0F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34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D875C-B97B-4DED-8B47-344E7C06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3B71DE-9ACE-4860-913B-47F07F2F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14A0-DF29-479D-859B-DD13F120255A}" type="datetimeFigureOut">
              <a:rPr lang="cs-CZ" smtClean="0"/>
              <a:t>02.01.2021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DF1C51-0FC4-4BA3-9C97-4E50C623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45D5DB-12FC-426C-8AED-1463B9B7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FCDF-F01F-4A21-85AF-646A8CE0F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44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6DFA525-20B1-429A-A2C1-6048C397A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14A0-DF29-479D-859B-DD13F120255A}" type="datetimeFigureOut">
              <a:rPr lang="cs-CZ" smtClean="0"/>
              <a:t>02.01.2021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711C26-6FFE-4FA6-B261-AE0FC707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CA58AD-C3C7-434B-B631-45516D41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FCDF-F01F-4A21-85AF-646A8CE0F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49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E40DB-13FE-421D-A84E-FF44604B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F782E2-F3B8-457D-8018-0617AC070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26F4BF-B955-48F0-BBBB-6B346C6A5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7A0AFB-D14F-4EA8-81C3-820BFD65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14A0-DF29-479D-859B-DD13F120255A}" type="datetimeFigureOut">
              <a:rPr lang="cs-CZ" smtClean="0"/>
              <a:t>02.01.2021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1AC57F-1ECB-4CA4-B119-82173A6A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5F90D1-2F68-480C-9A31-9B711197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FCDF-F01F-4A21-85AF-646A8CE0F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18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95A9E-438F-4587-A163-59B3A297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4AA8EFE-4630-48A5-BCD5-82CB57CB1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AA79C1-E8EB-4E4F-9FAF-4FC27FE2D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F804C6-2782-4024-B330-EF72CA66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14A0-DF29-479D-859B-DD13F120255A}" type="datetimeFigureOut">
              <a:rPr lang="cs-CZ" smtClean="0"/>
              <a:t>02.01.2021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FF7238-F256-49B1-9CA9-F280AD16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7D0B03-82B9-4E7D-A004-972CCD85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FCDF-F01F-4A21-85AF-646A8CE0F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95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1424C75-B331-40E9-93CC-0355516E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FB2E67-FD59-4C3A-ABC3-A1B657761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9C7CB2-D411-465F-9AC7-A1FAC9649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14A0-DF29-479D-859B-DD13F120255A}" type="datetimeFigureOut">
              <a:rPr lang="cs-CZ" smtClean="0"/>
              <a:t>02.01.2021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9F95FD-4410-4C32-968F-63A644D22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AABFD3-BBD9-4C3B-82B9-BD405D0DD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FCDF-F01F-4A21-85AF-646A8CE0F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74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B285984E-F124-47DF-BA75-555098020B20}"/>
              </a:ext>
            </a:extLst>
          </p:cNvPr>
          <p:cNvSpPr txBox="1">
            <a:spLocks/>
          </p:cNvSpPr>
          <p:nvPr/>
        </p:nvSpPr>
        <p:spPr>
          <a:xfrm>
            <a:off x="4354513" y="4591049"/>
            <a:ext cx="846137" cy="38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Jméno:</a:t>
            </a:r>
            <a:endParaRPr lang="cs-CZ" b="1" u="sng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AF2B15-0B70-495D-8E5E-D1079EC69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D7AA2BB5-4159-4629-8588-250FFAB14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0650" y="4591050"/>
            <a:ext cx="3962401" cy="382589"/>
          </a:xfrm>
        </p:spPr>
        <p:txBody>
          <a:bodyPr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75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Duben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49F7356F-2FE0-4DC0-8790-FAFA5AC6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252AB365-6D8E-41BB-B7A2-9FAAB3153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FCE3B78E-9D64-4D8B-8DFF-68834C286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strachy a obavy: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hodnoty:</a:t>
            </a:r>
          </a:p>
        </p:txBody>
      </p:sp>
    </p:spTree>
    <p:extLst>
      <p:ext uri="{BB962C8B-B14F-4D97-AF65-F5344CB8AC3E}">
        <p14:creationId xmlns:p14="http://schemas.microsoft.com/office/powerpoint/2010/main" val="349719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Květen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414E7DB8-4545-41BA-9421-5B5FE8246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FBFE2D57-4201-488E-8140-3CD1424E1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66A15406-9FF0-46C0-AFCF-8DC7967DF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Co se dělo a za co jsem vděčná:</a:t>
            </a:r>
          </a:p>
        </p:txBody>
      </p:sp>
    </p:spTree>
    <p:extLst>
      <p:ext uri="{BB962C8B-B14F-4D97-AF65-F5344CB8AC3E}">
        <p14:creationId xmlns:p14="http://schemas.microsoft.com/office/powerpoint/2010/main" val="257311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Květen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414E7DB8-4545-41BA-9421-5B5FE8246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FBFE2D57-4201-488E-8140-3CD1424E1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66A15406-9FF0-46C0-AFCF-8DC7967DF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strachy a obavy: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hodnoty:</a:t>
            </a:r>
          </a:p>
        </p:txBody>
      </p:sp>
    </p:spTree>
    <p:extLst>
      <p:ext uri="{BB962C8B-B14F-4D97-AF65-F5344CB8AC3E}">
        <p14:creationId xmlns:p14="http://schemas.microsoft.com/office/powerpoint/2010/main" val="358132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Červen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458A3FE1-E718-4D8B-9DC0-739ABE1CA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7E9A4C26-2270-4392-9856-D5252CCE8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62B0D41D-7E8A-4808-9EDD-2DE31930B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Co se dělo a za co jsem vděčná:</a:t>
            </a:r>
          </a:p>
        </p:txBody>
      </p:sp>
    </p:spTree>
    <p:extLst>
      <p:ext uri="{BB962C8B-B14F-4D97-AF65-F5344CB8AC3E}">
        <p14:creationId xmlns:p14="http://schemas.microsoft.com/office/powerpoint/2010/main" val="37138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Červen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458A3FE1-E718-4D8B-9DC0-739ABE1CA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7E9A4C26-2270-4392-9856-D5252CCE8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62B0D41D-7E8A-4808-9EDD-2DE31930B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strachy a obavy: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hodnoty:</a:t>
            </a:r>
          </a:p>
        </p:txBody>
      </p:sp>
    </p:spTree>
    <p:extLst>
      <p:ext uri="{BB962C8B-B14F-4D97-AF65-F5344CB8AC3E}">
        <p14:creationId xmlns:p14="http://schemas.microsoft.com/office/powerpoint/2010/main" val="407971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Červenec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29162DC-FE93-443B-B381-E5A5CC1FF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4D09C630-5A01-4F55-ACBE-006BCE079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07BC8A0E-4CFD-4C20-BBA8-E105D496A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Co se dělo a za co jsem vděčná:</a:t>
            </a:r>
          </a:p>
        </p:txBody>
      </p:sp>
    </p:spTree>
    <p:extLst>
      <p:ext uri="{BB962C8B-B14F-4D97-AF65-F5344CB8AC3E}">
        <p14:creationId xmlns:p14="http://schemas.microsoft.com/office/powerpoint/2010/main" val="18928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Červenec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29162DC-FE93-443B-B381-E5A5CC1FF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4D09C630-5A01-4F55-ACBE-006BCE079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07BC8A0E-4CFD-4C20-BBA8-E105D496A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strachy a obavy: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hodnoty:</a:t>
            </a:r>
          </a:p>
        </p:txBody>
      </p:sp>
    </p:spTree>
    <p:extLst>
      <p:ext uri="{BB962C8B-B14F-4D97-AF65-F5344CB8AC3E}">
        <p14:creationId xmlns:p14="http://schemas.microsoft.com/office/powerpoint/2010/main" val="162421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Srpen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B8711BDD-0C2C-4DA1-BA14-1E418EB4C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963F46F7-0D37-4859-95D3-040F8C94E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50127D4E-4FEB-4C60-8FE5-28659144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Co se dělo a za co jsem vděčná:</a:t>
            </a:r>
          </a:p>
        </p:txBody>
      </p:sp>
    </p:spTree>
    <p:extLst>
      <p:ext uri="{BB962C8B-B14F-4D97-AF65-F5344CB8AC3E}">
        <p14:creationId xmlns:p14="http://schemas.microsoft.com/office/powerpoint/2010/main" val="1201384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Srpen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B8711BDD-0C2C-4DA1-BA14-1E418EB4C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963F46F7-0D37-4859-95D3-040F8C94E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50127D4E-4FEB-4C60-8FE5-28659144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strachy a obavy: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hodnoty:</a:t>
            </a:r>
          </a:p>
        </p:txBody>
      </p:sp>
    </p:spTree>
    <p:extLst>
      <p:ext uri="{BB962C8B-B14F-4D97-AF65-F5344CB8AC3E}">
        <p14:creationId xmlns:p14="http://schemas.microsoft.com/office/powerpoint/2010/main" val="1767582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Září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071D1FC0-B1F3-4554-AFDB-3BDEBABD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FB7923E0-952B-4212-90D3-9A9F9EFCB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A9C16519-684A-4067-9172-EA5820DB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Co se dělo a za co jsem vděčná:</a:t>
            </a:r>
          </a:p>
        </p:txBody>
      </p:sp>
    </p:spTree>
    <p:extLst>
      <p:ext uri="{BB962C8B-B14F-4D97-AF65-F5344CB8AC3E}">
        <p14:creationId xmlns:p14="http://schemas.microsoft.com/office/powerpoint/2010/main" val="18987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97B5C-5C80-46AC-986A-79FDC345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01041"/>
            <a:ext cx="10515600" cy="102713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Za co jsem vděčná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892BE7-3D0E-45EF-AE28-1AC4A3F91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28175"/>
            <a:ext cx="10515600" cy="506557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Vyjádřením vděčnosti znásobujeme hojnost ve svém životě. 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Projděte si svůj deník vděčnosti a fotky ve svém mobilu, nebo na úložišti a za každý měsíc vyberte </a:t>
            </a:r>
            <a:r>
              <a:rPr lang="cs-CZ" b="1" dirty="0">
                <a:solidFill>
                  <a:schemeClr val="tx1"/>
                </a:solidFill>
              </a:rPr>
              <a:t>jednu situaci, </a:t>
            </a:r>
            <a:r>
              <a:rPr lang="cs-CZ" dirty="0">
                <a:solidFill>
                  <a:schemeClr val="tx1"/>
                </a:solidFill>
              </a:rPr>
              <a:t>která byla určitým způsobem </a:t>
            </a:r>
            <a:r>
              <a:rPr lang="cs-CZ" b="1" dirty="0">
                <a:solidFill>
                  <a:schemeClr val="tx1"/>
                </a:solidFill>
              </a:rPr>
              <a:t>významná ať ve Vašem osobním, rodinném, nebo pracovním životě. 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Vyberte fotografii, vložte do rámečku </a:t>
            </a:r>
            <a:r>
              <a:rPr lang="cs-CZ" dirty="0">
                <a:solidFill>
                  <a:schemeClr val="tx1"/>
                </a:solidFill>
              </a:rPr>
              <a:t>(stačí kliknout doprostřed rámu a vybrat foto z úložiště).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Napište si, o </a:t>
            </a:r>
            <a:r>
              <a:rPr lang="cs-CZ" b="1" dirty="0">
                <a:solidFill>
                  <a:schemeClr val="tx1"/>
                </a:solidFill>
              </a:rPr>
              <a:t>jakou situaci se jednalo, co Vám přinesla do života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za co jste vděčná</a:t>
            </a:r>
            <a:r>
              <a:rPr lang="cs-CZ" dirty="0">
                <a:solidFill>
                  <a:schemeClr val="tx1"/>
                </a:solidFill>
              </a:rPr>
              <a:t>, co jste se o sobě v té situaci dozvěděla, nebo co Vám přinesla do života, a také například, jak Vás to v životě posunulo.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Zapište si i to, jak jste </a:t>
            </a:r>
            <a:r>
              <a:rPr lang="cs-CZ" b="1" dirty="0">
                <a:solidFill>
                  <a:schemeClr val="tx1"/>
                </a:solidFill>
              </a:rPr>
              <a:t>si projevovala sebelásku</a:t>
            </a:r>
            <a:r>
              <a:rPr lang="cs-CZ" dirty="0">
                <a:solidFill>
                  <a:schemeClr val="tx1"/>
                </a:solidFill>
              </a:rPr>
              <a:t>, co jste pro sebe v ten měsíc udělala, jak jste odměnila sama sebe, jak nebo čím jste sama sobě udělala radost.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Na druhou stranu daného měsíce si zapište i </a:t>
            </a:r>
            <a:r>
              <a:rPr lang="cs-CZ" b="1" dirty="0">
                <a:solidFill>
                  <a:schemeClr val="tx1"/>
                </a:solidFill>
              </a:rPr>
              <a:t>své strachy a obavy</a:t>
            </a:r>
            <a:r>
              <a:rPr lang="cs-CZ" dirty="0">
                <a:solidFill>
                  <a:schemeClr val="tx1"/>
                </a:solidFill>
              </a:rPr>
              <a:t>, pokud jste je tam prožívala. Je to vodítko, na co se máte podívat a zpracovat si ve svém životě, aby Vás dále neomezovaly. Jsme celiství díky tomu, že přijmeme i své stinné stránky.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Zapište si </a:t>
            </a:r>
            <a:r>
              <a:rPr lang="cs-CZ" b="1" dirty="0">
                <a:solidFill>
                  <a:schemeClr val="tx1"/>
                </a:solidFill>
              </a:rPr>
              <a:t>své hodnoty </a:t>
            </a:r>
            <a:r>
              <a:rPr lang="cs-CZ" dirty="0">
                <a:solidFill>
                  <a:schemeClr val="tx1"/>
                </a:solidFill>
              </a:rPr>
              <a:t>(např. zdraví, odvaha, spolehlivost, nezávislost, seberealizace atd….),  které jste si v dané situaci uvědomila, které jsou pro Vás důležité a které chcete žít dál ve svém životě. Protože tyto hodnoty mají velkou spojitost s tím, jestli jsme v životě spokojené a prožíváme radost, či nikoliv. </a:t>
            </a:r>
          </a:p>
        </p:txBody>
      </p:sp>
    </p:spTree>
    <p:extLst>
      <p:ext uri="{BB962C8B-B14F-4D97-AF65-F5344CB8AC3E}">
        <p14:creationId xmlns:p14="http://schemas.microsoft.com/office/powerpoint/2010/main" val="378195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Září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071D1FC0-B1F3-4554-AFDB-3BDEBABD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FB7923E0-952B-4212-90D3-9A9F9EFCB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A9C16519-684A-4067-9172-EA5820DB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strachy a obavy: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hodnoty:</a:t>
            </a:r>
          </a:p>
        </p:txBody>
      </p:sp>
    </p:spTree>
    <p:extLst>
      <p:ext uri="{BB962C8B-B14F-4D97-AF65-F5344CB8AC3E}">
        <p14:creationId xmlns:p14="http://schemas.microsoft.com/office/powerpoint/2010/main" val="1778690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Říjen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5C99BED-241B-4832-AF7E-0D5D12C91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836C79E5-60E0-4D4E-8325-045454000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73DDE172-2CCB-4B41-B844-9FB04507C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Co se dělo a za co jsem vděčná:</a:t>
            </a:r>
          </a:p>
        </p:txBody>
      </p:sp>
    </p:spTree>
    <p:extLst>
      <p:ext uri="{BB962C8B-B14F-4D97-AF65-F5344CB8AC3E}">
        <p14:creationId xmlns:p14="http://schemas.microsoft.com/office/powerpoint/2010/main" val="2826732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Říjen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5C99BED-241B-4832-AF7E-0D5D12C91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836C79E5-60E0-4D4E-8325-045454000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73DDE172-2CCB-4B41-B844-9FB04507C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strachy a obavy: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hodnoty:</a:t>
            </a:r>
          </a:p>
        </p:txBody>
      </p:sp>
    </p:spTree>
    <p:extLst>
      <p:ext uri="{BB962C8B-B14F-4D97-AF65-F5344CB8AC3E}">
        <p14:creationId xmlns:p14="http://schemas.microsoft.com/office/powerpoint/2010/main" val="1129753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Listopad 2020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54AF15ED-240E-4AC8-A35A-B1D4BEB09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3" name="Zástupný symbol obrázku 24">
            <a:extLst>
              <a:ext uri="{FF2B5EF4-FFF2-40B4-BE49-F238E27FC236}">
                <a16:creationId xmlns:a16="http://schemas.microsoft.com/office/drawing/2014/main" id="{C8CF27EB-70FA-4B78-9FD1-878329494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4" name="Zástupný text 25">
            <a:extLst>
              <a:ext uri="{FF2B5EF4-FFF2-40B4-BE49-F238E27FC236}">
                <a16:creationId xmlns:a16="http://schemas.microsoft.com/office/drawing/2014/main" id="{F5BC1E01-7257-4640-B4E2-9CCCA1B67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Co se dělo a za co jsem vděčná:</a:t>
            </a:r>
          </a:p>
        </p:txBody>
      </p:sp>
    </p:spTree>
    <p:extLst>
      <p:ext uri="{BB962C8B-B14F-4D97-AF65-F5344CB8AC3E}">
        <p14:creationId xmlns:p14="http://schemas.microsoft.com/office/powerpoint/2010/main" val="2232537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Listopad 2020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54AF15ED-240E-4AC8-A35A-B1D4BEB09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3" name="Zástupný symbol obrázku 24">
            <a:extLst>
              <a:ext uri="{FF2B5EF4-FFF2-40B4-BE49-F238E27FC236}">
                <a16:creationId xmlns:a16="http://schemas.microsoft.com/office/drawing/2014/main" id="{C8CF27EB-70FA-4B78-9FD1-878329494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4" name="Zástupný text 25">
            <a:extLst>
              <a:ext uri="{FF2B5EF4-FFF2-40B4-BE49-F238E27FC236}">
                <a16:creationId xmlns:a16="http://schemas.microsoft.com/office/drawing/2014/main" id="{F5BC1E01-7257-4640-B4E2-9CCCA1B67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strachy a obavy: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hodnoty:</a:t>
            </a:r>
          </a:p>
        </p:txBody>
      </p:sp>
    </p:spTree>
    <p:extLst>
      <p:ext uri="{BB962C8B-B14F-4D97-AF65-F5344CB8AC3E}">
        <p14:creationId xmlns:p14="http://schemas.microsoft.com/office/powerpoint/2010/main" val="1402011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Prosinec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1DFB4EF-037F-40A4-B389-22A625774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700E8310-F447-43D8-8A67-8816396E0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770A64C3-511B-48F5-A74F-68463FE57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Co se dělo a za co jsem vděčná:</a:t>
            </a:r>
          </a:p>
        </p:txBody>
      </p:sp>
    </p:spTree>
    <p:extLst>
      <p:ext uri="{BB962C8B-B14F-4D97-AF65-F5344CB8AC3E}">
        <p14:creationId xmlns:p14="http://schemas.microsoft.com/office/powerpoint/2010/main" val="3857726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Prosinec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1DFB4EF-037F-40A4-B389-22A625774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700E8310-F447-43D8-8A67-8816396E0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770A64C3-511B-48F5-A74F-68463FE57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strachy a obavy: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hodnoty:</a:t>
            </a:r>
          </a:p>
        </p:txBody>
      </p:sp>
    </p:spTree>
    <p:extLst>
      <p:ext uri="{BB962C8B-B14F-4D97-AF65-F5344CB8AC3E}">
        <p14:creationId xmlns:p14="http://schemas.microsoft.com/office/powerpoint/2010/main" val="342134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>
            <a:extLst>
              <a:ext uri="{FF2B5EF4-FFF2-40B4-BE49-F238E27FC236}">
                <a16:creationId xmlns:a16="http://schemas.microsoft.com/office/drawing/2014/main" id="{6578A379-44D8-41D0-80D7-E3C48C92B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26241" cy="6858000"/>
          </a:xfrm>
          <a:prstGeom prst="rect">
            <a:avLst/>
          </a:prstGeom>
        </p:spPr>
      </p:pic>
      <p:sp>
        <p:nvSpPr>
          <p:cNvPr id="25" name="Zástupný symbol obrázku 24">
            <a:extLst>
              <a:ext uri="{FF2B5EF4-FFF2-40B4-BE49-F238E27FC236}">
                <a16:creationId xmlns:a16="http://schemas.microsoft.com/office/drawing/2014/main" id="{EB5D85AA-C1CD-40E3-A2D1-18745ADA7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6" name="Zástupný text 25">
            <a:extLst>
              <a:ext uri="{FF2B5EF4-FFF2-40B4-BE49-F238E27FC236}">
                <a16:creationId xmlns:a16="http://schemas.microsoft.com/office/drawing/2014/main" id="{05D3C240-769D-4BCB-A812-1CCFEE669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Co se dělo a za co jsem vděčná: </a:t>
            </a:r>
          </a:p>
        </p:txBody>
      </p:sp>
    </p:spTree>
    <p:extLst>
      <p:ext uri="{BB962C8B-B14F-4D97-AF65-F5344CB8AC3E}">
        <p14:creationId xmlns:p14="http://schemas.microsoft.com/office/powerpoint/2010/main" val="336681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>
            <a:extLst>
              <a:ext uri="{FF2B5EF4-FFF2-40B4-BE49-F238E27FC236}">
                <a16:creationId xmlns:a16="http://schemas.microsoft.com/office/drawing/2014/main" id="{6578A379-44D8-41D0-80D7-E3C48C92B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26241" cy="6858000"/>
          </a:xfrm>
          <a:prstGeom prst="rect">
            <a:avLst/>
          </a:prstGeom>
        </p:spPr>
      </p:pic>
      <p:sp>
        <p:nvSpPr>
          <p:cNvPr id="25" name="Zástupný symbol obrázku 24">
            <a:extLst>
              <a:ext uri="{FF2B5EF4-FFF2-40B4-BE49-F238E27FC236}">
                <a16:creationId xmlns:a16="http://schemas.microsoft.com/office/drawing/2014/main" id="{EB5D85AA-C1CD-40E3-A2D1-18745ADA7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6" name="Zástupný text 25">
            <a:extLst>
              <a:ext uri="{FF2B5EF4-FFF2-40B4-BE49-F238E27FC236}">
                <a16:creationId xmlns:a16="http://schemas.microsoft.com/office/drawing/2014/main" id="{05D3C240-769D-4BCB-A812-1CCFEE669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718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strachy a obavy: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hodnoty:</a:t>
            </a:r>
          </a:p>
        </p:txBody>
      </p:sp>
    </p:spTree>
    <p:extLst>
      <p:ext uri="{BB962C8B-B14F-4D97-AF65-F5344CB8AC3E}">
        <p14:creationId xmlns:p14="http://schemas.microsoft.com/office/powerpoint/2010/main" val="356105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Obrázek 2048">
            <a:extLst>
              <a:ext uri="{FF2B5EF4-FFF2-40B4-BE49-F238E27FC236}">
                <a16:creationId xmlns:a16="http://schemas.microsoft.com/office/drawing/2014/main" id="{849F014D-A32A-423C-8213-4379B6C21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Podnadpis 2">
            <a:extLst>
              <a:ext uri="{FF2B5EF4-FFF2-40B4-BE49-F238E27FC236}">
                <a16:creationId xmlns:a16="http://schemas.microsoft.com/office/drawing/2014/main" id="{B859F07A-AFFD-4124-B529-F5F9E266155D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Únor 2020</a:t>
            </a:r>
          </a:p>
        </p:txBody>
      </p:sp>
      <p:sp>
        <p:nvSpPr>
          <p:cNvPr id="31" name="Zástupný symbol obrázku 6">
            <a:extLst>
              <a:ext uri="{FF2B5EF4-FFF2-40B4-BE49-F238E27FC236}">
                <a16:creationId xmlns:a16="http://schemas.microsoft.com/office/drawing/2014/main" id="{BC7E5204-B862-4FB9-99E1-EC9F3064B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59429" y="1582057"/>
            <a:ext cx="3033485" cy="4177393"/>
          </a:xfrm>
        </p:spPr>
      </p:sp>
      <p:sp>
        <p:nvSpPr>
          <p:cNvPr id="34" name="Zástupný text 25">
            <a:extLst>
              <a:ext uri="{FF2B5EF4-FFF2-40B4-BE49-F238E27FC236}">
                <a16:creationId xmlns:a16="http://schemas.microsoft.com/office/drawing/2014/main" id="{EAA757C0-74E4-42BC-9173-7DB54A3ED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Co se dělo a za co jsem vděčná:</a:t>
            </a:r>
          </a:p>
        </p:txBody>
      </p:sp>
    </p:spTree>
    <p:extLst>
      <p:ext uri="{BB962C8B-B14F-4D97-AF65-F5344CB8AC3E}">
        <p14:creationId xmlns:p14="http://schemas.microsoft.com/office/powerpoint/2010/main" val="203962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Obrázek 2048">
            <a:extLst>
              <a:ext uri="{FF2B5EF4-FFF2-40B4-BE49-F238E27FC236}">
                <a16:creationId xmlns:a16="http://schemas.microsoft.com/office/drawing/2014/main" id="{849F014D-A32A-423C-8213-4379B6C21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Podnadpis 2">
            <a:extLst>
              <a:ext uri="{FF2B5EF4-FFF2-40B4-BE49-F238E27FC236}">
                <a16:creationId xmlns:a16="http://schemas.microsoft.com/office/drawing/2014/main" id="{B859F07A-AFFD-4124-B529-F5F9E266155D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Únor 2020</a:t>
            </a:r>
          </a:p>
        </p:txBody>
      </p:sp>
      <p:sp>
        <p:nvSpPr>
          <p:cNvPr id="31" name="Zástupný symbol obrázku 6">
            <a:extLst>
              <a:ext uri="{FF2B5EF4-FFF2-40B4-BE49-F238E27FC236}">
                <a16:creationId xmlns:a16="http://schemas.microsoft.com/office/drawing/2014/main" id="{BC7E5204-B862-4FB9-99E1-EC9F3064B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59429" y="1582057"/>
            <a:ext cx="3033485" cy="4177393"/>
          </a:xfrm>
        </p:spPr>
      </p:sp>
      <p:sp>
        <p:nvSpPr>
          <p:cNvPr id="34" name="Zástupný text 25">
            <a:extLst>
              <a:ext uri="{FF2B5EF4-FFF2-40B4-BE49-F238E27FC236}">
                <a16:creationId xmlns:a16="http://schemas.microsoft.com/office/drawing/2014/main" id="{EAA757C0-74E4-42BC-9173-7DB54A3ED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strachy a obavy: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hodnoty:</a:t>
            </a:r>
          </a:p>
        </p:txBody>
      </p:sp>
    </p:spTree>
    <p:extLst>
      <p:ext uri="{BB962C8B-B14F-4D97-AF65-F5344CB8AC3E}">
        <p14:creationId xmlns:p14="http://schemas.microsoft.com/office/powerpoint/2010/main" val="180159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Březen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C26EC5DB-44D7-44DE-86BE-CCDA06807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E63319EB-8CE4-4901-AC72-D1D3EFBDD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86683DEA-F70E-480B-8403-49E00C05B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Co se dělo a za co jsem vděčná:</a:t>
            </a:r>
          </a:p>
        </p:txBody>
      </p:sp>
    </p:spTree>
    <p:extLst>
      <p:ext uri="{BB962C8B-B14F-4D97-AF65-F5344CB8AC3E}">
        <p14:creationId xmlns:p14="http://schemas.microsoft.com/office/powerpoint/2010/main" val="33004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Březen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C26EC5DB-44D7-44DE-86BE-CCDA06807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E63319EB-8CE4-4901-AC72-D1D3EFBDD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86683DEA-F70E-480B-8403-49E00C05B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strachy a obavy: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Moje hodnoty: </a:t>
            </a:r>
          </a:p>
        </p:txBody>
      </p:sp>
    </p:spTree>
    <p:extLst>
      <p:ext uri="{BB962C8B-B14F-4D97-AF65-F5344CB8AC3E}">
        <p14:creationId xmlns:p14="http://schemas.microsoft.com/office/powerpoint/2010/main" val="197448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33E603D6-410E-4DF8-974D-36384364C556}"/>
              </a:ext>
            </a:extLst>
          </p:cNvPr>
          <p:cNvSpPr txBox="1">
            <a:spLocks/>
          </p:cNvSpPr>
          <p:nvPr/>
        </p:nvSpPr>
        <p:spPr>
          <a:xfrm>
            <a:off x="5689599" y="449943"/>
            <a:ext cx="6139543" cy="67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3C2315"/>
                </a:solidFill>
                <a:latin typeface="Georgia" panose="02040502050405020303" pitchFamily="18" charset="0"/>
              </a:rPr>
              <a:t>Duben 2020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49F7356F-2FE0-4DC0-8790-FAFA5AC6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321" cy="6858000"/>
          </a:xfrm>
          <a:prstGeom prst="rect">
            <a:avLst/>
          </a:prstGeom>
        </p:spPr>
      </p:pic>
      <p:sp>
        <p:nvSpPr>
          <p:cNvPr id="20" name="Zástupný symbol obrázku 24">
            <a:extLst>
              <a:ext uri="{FF2B5EF4-FFF2-40B4-BE49-F238E27FC236}">
                <a16:creationId xmlns:a16="http://schemas.microsoft.com/office/drawing/2014/main" id="{252AB365-6D8E-41BB-B7A2-9FAAB3153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71676" y="1571624"/>
            <a:ext cx="3009900" cy="4191001"/>
          </a:xfrm>
        </p:spPr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FCE3B78E-9D64-4D8B-8DFF-68834C286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724" y="1343025"/>
            <a:ext cx="5915025" cy="4619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Co se dělo a za co jsem vděčná:</a:t>
            </a:r>
          </a:p>
        </p:txBody>
      </p:sp>
    </p:spTree>
    <p:extLst>
      <p:ext uri="{BB962C8B-B14F-4D97-AF65-F5344CB8AC3E}">
        <p14:creationId xmlns:p14="http://schemas.microsoft.com/office/powerpoint/2010/main" val="9374105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513</Words>
  <Application>Microsoft Office PowerPoint</Application>
  <PresentationFormat>Širokoúhlá obrazovka</PresentationFormat>
  <Paragraphs>116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Motiv Office</vt:lpstr>
      <vt:lpstr>Prezentace aplikace PowerPoint</vt:lpstr>
      <vt:lpstr>Za co jsem vděčná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Bartošová</dc:creator>
  <cp:lastModifiedBy>Anna B</cp:lastModifiedBy>
  <cp:revision>14</cp:revision>
  <dcterms:created xsi:type="dcterms:W3CDTF">2021-01-02T10:18:51Z</dcterms:created>
  <dcterms:modified xsi:type="dcterms:W3CDTF">2021-01-02T15:43:14Z</dcterms:modified>
</cp:coreProperties>
</file>